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6"/>
  </p:notesMasterIdLst>
  <p:sldIdLst>
    <p:sldId id="264" r:id="rId5"/>
    <p:sldId id="316" r:id="rId6"/>
    <p:sldId id="320" r:id="rId7"/>
    <p:sldId id="327" r:id="rId8"/>
    <p:sldId id="324" r:id="rId9"/>
    <p:sldId id="325" r:id="rId10"/>
    <p:sldId id="326" r:id="rId11"/>
    <p:sldId id="328" r:id="rId12"/>
    <p:sldId id="329" r:id="rId13"/>
    <p:sldId id="330" r:id="rId14"/>
    <p:sldId id="31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30" d="100"/>
          <a:sy n="130" d="100"/>
        </p:scale>
        <p:origin x="11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e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2/7/2021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0129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87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/>
              <a:t>Finals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/>
              <a:t>Aileen Benz Sabellon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69EE-E8A9-4FE0-B41A-B41D1D6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84" y="130203"/>
            <a:ext cx="10058400" cy="1371600"/>
          </a:xfrm>
        </p:spPr>
        <p:txBody>
          <a:bodyPr/>
          <a:lstStyle/>
          <a:p>
            <a:r>
              <a:rPr lang="en-PH" b="1" dirty="0"/>
              <a:t>LL(1) GRAMMAR</a:t>
            </a:r>
          </a:p>
        </p:txBody>
      </p:sp>
    </p:spTree>
    <p:extLst>
      <p:ext uri="{BB962C8B-B14F-4D97-AF65-F5344CB8AC3E}">
        <p14:creationId xmlns:p14="http://schemas.microsoft.com/office/powerpoint/2010/main" val="819552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9171D-E4E7-4403-9029-0895AB442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FINALS: Honesty Form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89B34B31-1FCF-4C58-A5F5-6E6C390E3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925" y="2019300"/>
            <a:ext cx="729615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58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1C6E4-953A-453F-A80D-88ACA533B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HANDS ON IMPLEMENTATION</a:t>
            </a:r>
          </a:p>
        </p:txBody>
      </p:sp>
      <p:pic>
        <p:nvPicPr>
          <p:cNvPr id="5" name="Scanner">
            <a:hlinkClick r:id="" action="ppaction://media"/>
            <a:extLst>
              <a:ext uri="{FF2B5EF4-FFF2-40B4-BE49-F238E27FC236}">
                <a16:creationId xmlns:a16="http://schemas.microsoft.com/office/drawing/2014/main" id="{1FFB43EC-D345-4F37-B31D-A8C6775E28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3722" y="1755016"/>
            <a:ext cx="7524556" cy="423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371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69EE-E8A9-4FE0-B41A-B41D1D6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5645" y="605272"/>
            <a:ext cx="8259204" cy="1371600"/>
          </a:xfrm>
        </p:spPr>
        <p:txBody>
          <a:bodyPr/>
          <a:lstStyle/>
          <a:p>
            <a:r>
              <a:rPr lang="en-PH" b="1"/>
              <a:t>INPUT					OUTPUT</a:t>
            </a:r>
            <a:endParaRPr lang="en-PH" b="1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049B88B-893E-4F87-8F51-7DE212953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236" y="1722102"/>
            <a:ext cx="3257550" cy="3638550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934F1546-7BBB-4BD5-B7AA-976E9590D5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507"/>
          <a:stretch/>
        </p:blipFill>
        <p:spPr>
          <a:xfrm>
            <a:off x="7471099" y="1722102"/>
            <a:ext cx="3333750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962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42" name="Rectangle 37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314" y="0"/>
            <a:ext cx="6525472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43" name="Rectangle 39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682" y="320040"/>
            <a:ext cx="5888736" cy="6217920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316" y="1906808"/>
            <a:ext cx="5409468" cy="3042706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Lexical Analyzer</a:t>
            </a:r>
          </a:p>
        </p:txBody>
      </p:sp>
    </p:spTree>
    <p:extLst>
      <p:ext uri="{BB962C8B-B14F-4D97-AF65-F5344CB8AC3E}">
        <p14:creationId xmlns:p14="http://schemas.microsoft.com/office/powerpoint/2010/main" val="3200932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69EE-E8A9-4FE0-B41A-B41D1D6B0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/>
              <a:t>TOKEN CREATION</a:t>
            </a:r>
            <a:endParaRPr lang="en-PH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D56F-FEF9-4B7B-9C4D-D7B4D4271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707" y="1701904"/>
            <a:ext cx="4708849" cy="312290"/>
          </a:xfrm>
        </p:spPr>
        <p:txBody>
          <a:bodyPr>
            <a:normAutofit fontScale="92500"/>
          </a:bodyPr>
          <a:lstStyle/>
          <a:p>
            <a:r>
              <a:rPr lang="en-PH"/>
              <a:t>Token is created using Maximal Munch Algorithm.</a:t>
            </a:r>
            <a:endParaRPr lang="en-PH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08D3D6B-4F34-4916-A408-043D93A01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592" y="2014194"/>
            <a:ext cx="5065376" cy="4384354"/>
          </a:xfrm>
          <a:prstGeom prst="rect">
            <a:avLst/>
          </a:prstGeom>
        </p:spPr>
      </p:pic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A742BAA8-556F-4530-A0E8-E95AB25A06C5}"/>
              </a:ext>
            </a:extLst>
          </p:cNvPr>
          <p:cNvSpPr txBox="1">
            <a:spLocks/>
          </p:cNvSpPr>
          <p:nvPr/>
        </p:nvSpPr>
        <p:spPr>
          <a:xfrm>
            <a:off x="6096000" y="2961209"/>
            <a:ext cx="4708849" cy="2557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PH" dirty="0"/>
              <a:t>Maximal Munch Algorithm is used to match the longest possible prefix of each texts</a:t>
            </a:r>
          </a:p>
          <a:p>
            <a:r>
              <a:rPr lang="en-PH" dirty="0"/>
              <a:t>All characters are scanned from the file.</a:t>
            </a:r>
          </a:p>
          <a:p>
            <a:r>
              <a:rPr lang="en-PH" dirty="0"/>
              <a:t>And then all characters are assigned to a state.</a:t>
            </a:r>
          </a:p>
          <a:p>
            <a:pPr lvl="1"/>
            <a:r>
              <a:rPr lang="en-PH" dirty="0"/>
              <a:t>The states are the tokens that are accepted by the program.</a:t>
            </a:r>
          </a:p>
          <a:p>
            <a:r>
              <a:rPr lang="en-PH" dirty="0"/>
              <a:t>This will repeat until all characters are exhausted.</a:t>
            </a: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559725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69EE-E8A9-4FE0-B41A-B41D1D6B0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TOKEN CREATION</a:t>
            </a:r>
          </a:p>
        </p:txBody>
      </p:sp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A742BAA8-556F-4530-A0E8-E95AB25A06C5}"/>
              </a:ext>
            </a:extLst>
          </p:cNvPr>
          <p:cNvSpPr txBox="1">
            <a:spLocks/>
          </p:cNvSpPr>
          <p:nvPr/>
        </p:nvSpPr>
        <p:spPr>
          <a:xfrm>
            <a:off x="6216318" y="2991410"/>
            <a:ext cx="4708849" cy="8751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PH" dirty="0"/>
              <a:t>Once each final states of tokens have been determined,</a:t>
            </a:r>
          </a:p>
          <a:p>
            <a:r>
              <a:rPr lang="en-PH" dirty="0"/>
              <a:t>Match the tokens based on the keywords provided.</a:t>
            </a:r>
          </a:p>
          <a:p>
            <a:r>
              <a:rPr lang="en-PH" dirty="0"/>
              <a:t>(OPTIONAL, ZERO_OR_MANY, ZERO_OR_MANY, EPSILON, UNION, LEFT_PAR, RIGHT_PAR, ALPHANUM, REJECT)</a:t>
            </a:r>
          </a:p>
          <a:p>
            <a:endParaRPr lang="en-PH" dirty="0"/>
          </a:p>
          <a:p>
            <a:endParaRPr lang="en-PH" dirty="0"/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CA1CCD3C-696F-4892-8AC5-02849D1C5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60" y="1919631"/>
            <a:ext cx="5457324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969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33B7C-00E3-4234-A211-8ED2E0DC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23" y="20035"/>
            <a:ext cx="10058400" cy="1371600"/>
          </a:xfrm>
        </p:spPr>
        <p:txBody>
          <a:bodyPr/>
          <a:lstStyle/>
          <a:p>
            <a:r>
              <a:rPr lang="en-PH" b="1" dirty="0"/>
              <a:t>FSM (FSM DIAGRAM)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76AFC7-68CF-4808-95E4-D209FF90C963}"/>
              </a:ext>
            </a:extLst>
          </p:cNvPr>
          <p:cNvSpPr txBox="1">
            <a:spLocks/>
          </p:cNvSpPr>
          <p:nvPr/>
        </p:nvSpPr>
        <p:spPr>
          <a:xfrm>
            <a:off x="461823" y="705835"/>
            <a:ext cx="10058400" cy="751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i="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PH" sz="1400" b="1" dirty="0"/>
              <a:t>Final States Accepts: T = {(a-z), (0-9), *, +, ?, E, U, (,), Errors, Whitespaces}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1B13BB-B0CD-4B16-8F91-FD064DF81D6C}"/>
              </a:ext>
            </a:extLst>
          </p:cNvPr>
          <p:cNvSpPr txBox="1">
            <a:spLocks/>
          </p:cNvSpPr>
          <p:nvPr/>
        </p:nvSpPr>
        <p:spPr>
          <a:xfrm>
            <a:off x="339219" y="4838193"/>
            <a:ext cx="3088110" cy="1731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i="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PH" sz="1200" b="1" dirty="0"/>
              <a:t>NOTE:  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PH" sz="1200" b="1" dirty="0"/>
              <a:t>ETC = Exhausts all other inputs.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PH" sz="1200" b="1" dirty="0"/>
              <a:t>Delimiters are accepted but ignored.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PH" sz="1200" b="1" dirty="0"/>
              <a:t>Delimiters are also called as “Whitespaces”</a:t>
            </a:r>
          </a:p>
        </p:txBody>
      </p:sp>
      <p:pic>
        <p:nvPicPr>
          <p:cNvPr id="9" name="Picture 8" descr="A picture containing text, indoor, black&#10;&#10;Description automatically generated">
            <a:extLst>
              <a:ext uri="{FF2B5EF4-FFF2-40B4-BE49-F238E27FC236}">
                <a16:creationId xmlns:a16="http://schemas.microsoft.com/office/drawing/2014/main" id="{DA302E48-A61F-46B8-9D58-48B2A67C755F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</a:blip>
          <a:stretch>
            <a:fillRect/>
          </a:stretch>
        </p:blipFill>
        <p:spPr>
          <a:xfrm>
            <a:off x="3148717" y="842272"/>
            <a:ext cx="8392039" cy="593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719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0"/>
            <a:ext cx="6525472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2663" y="320040"/>
            <a:ext cx="5888736" cy="6217920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297" y="1906808"/>
            <a:ext cx="5409468" cy="3042706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PARSER</a:t>
            </a:r>
          </a:p>
        </p:txBody>
      </p:sp>
    </p:spTree>
    <p:extLst>
      <p:ext uri="{BB962C8B-B14F-4D97-AF65-F5344CB8AC3E}">
        <p14:creationId xmlns:p14="http://schemas.microsoft.com/office/powerpoint/2010/main" val="34586895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69EE-E8A9-4FE0-B41A-B41D1D6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84" y="130203"/>
            <a:ext cx="10058400" cy="1371600"/>
          </a:xfrm>
        </p:spPr>
        <p:txBody>
          <a:bodyPr/>
          <a:lstStyle/>
          <a:p>
            <a:r>
              <a:rPr lang="en-PH" b="1" dirty="0"/>
              <a:t>LL(1) GRAMMAR</a:t>
            </a:r>
          </a:p>
        </p:txBody>
      </p:sp>
    </p:spTree>
    <p:extLst>
      <p:ext uri="{BB962C8B-B14F-4D97-AF65-F5344CB8AC3E}">
        <p14:creationId xmlns:p14="http://schemas.microsoft.com/office/powerpoint/2010/main" val="34919339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429</TotalTime>
  <Words>201</Words>
  <Application>Microsoft Office PowerPoint</Application>
  <PresentationFormat>Widescreen</PresentationFormat>
  <Paragraphs>29</Paragraphs>
  <Slides>11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Avenir Next LT Pro Light</vt:lpstr>
      <vt:lpstr>Calibri</vt:lpstr>
      <vt:lpstr>Garamond</vt:lpstr>
      <vt:lpstr>SavonVTI</vt:lpstr>
      <vt:lpstr>Finals</vt:lpstr>
      <vt:lpstr>HANDS ON IMPLEMENTATION</vt:lpstr>
      <vt:lpstr>INPUT     OUTPUT</vt:lpstr>
      <vt:lpstr>Lexical Analyzer</vt:lpstr>
      <vt:lpstr>TOKEN CREATION</vt:lpstr>
      <vt:lpstr>TOKEN CREATION</vt:lpstr>
      <vt:lpstr>FSM (FSM DIAGRAM)</vt:lpstr>
      <vt:lpstr>PARSER</vt:lpstr>
      <vt:lpstr>LL(1) GRAMMAR</vt:lpstr>
      <vt:lpstr>LL(1) GRAMMAR</vt:lpstr>
      <vt:lpstr>FINALS: Honesty Form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LEXICAL ANALYZER</dc:title>
  <dc:creator>Aileen Sabellon</dc:creator>
  <cp:lastModifiedBy>Aileen Sabellon</cp:lastModifiedBy>
  <cp:revision>38</cp:revision>
  <dcterms:created xsi:type="dcterms:W3CDTF">2020-11-23T14:45:55Z</dcterms:created>
  <dcterms:modified xsi:type="dcterms:W3CDTF">2021-02-07T05:26:13Z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